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0.svg" ContentType="image/svg+xml"/>
  <Override PartName="/ppt/media/image12.svg" ContentType="image/svg+xml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6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  <p:sldId id="277" r:id="rId34"/>
    <p:sldId id="278" r:id="rId35"/>
    <p:sldId id="279" r:id="rId36"/>
    <p:sldId id="280" r:id="rId37"/>
    <p:sldId id="281" r:id="rId38"/>
    <p:sldId id="282" r:id="rId39"/>
    <p:sldId id="283" r:id="rId40"/>
    <p:sldId id="284" r:id="rId41"/>
    <p:sldId id="285" r:id="rId42"/>
    <p:sldId id="286" r:id="rId43"/>
    <p:sldId id="287" r:id="rId44"/>
    <p:sldId id="288" r:id="rId45"/>
    <p:sldId id="289" r:id="rId46"/>
    <p:sldId id="290" r:id="rId47"/>
    <p:sldId id="291" r:id="rId48"/>
    <p:sldId id="292" r:id="rId49"/>
    <p:sldId id="293" r:id="rId50"/>
    <p:sldId id="294" r:id="rId51"/>
    <p:sldId id="295" r:id="rId52"/>
    <p:sldId id="296" r:id="rId53"/>
    <p:sldId id="297" r:id="rId54"/>
    <p:sldId id="298" r:id="rId55"/>
    <p:sldId id="299" r:id="rId56"/>
    <p:sldId id="300" r:id="rId57"/>
    <p:sldId id="301" r:id="rId58"/>
    <p:sldId id="302" r:id="rId59"/>
    <p:sldId id="303" r:id="rId60"/>
    <p:sldId id="304" r:id="rId61"/>
    <p:sldId id="305" r:id="rId62"/>
    <p:sldId id="306" r:id="rId63"/>
    <p:sldId id="307" r:id="rId64"/>
    <p:sldId id="308" r:id="rId65"/>
    <p:sldId id="309" r:id="rId66"/>
    <p:sldId id="310" r:id="rId67"/>
    <p:sldId id="311" r:id="rId68"/>
    <p:sldId id="312" r:id="rId69"/>
    <p:sldId id="313" r:id="rId70"/>
    <p:sldId id="314" r:id="rId71"/>
    <p:sldId id="315" r:id="rId72"/>
    <p:sldId id="316" r:id="rId73"/>
    <p:sldId id="317" r:id="rId74"/>
    <p:sldId id="318" r:id="rId75"/>
    <p:sldId id="319" r:id="rId76"/>
    <p:sldId id="320" r:id="rId77"/>
    <p:sldId id="321" r:id="rId78"/>
    <p:sldId id="322" r:id="rId79"/>
    <p:sldId id="323" r:id="rId80"/>
    <p:sldId id="324" r:id="rId81"/>
    <p:sldId id="325" r:id="rId82"/>
    <p:sldId id="326" r:id="rId83"/>
    <p:sldId id="327" r:id="rId84"/>
    <p:sldId id="328" r:id="rId85"/>
    <p:sldId id="329" r:id="rId86"/>
    <p:sldId id="330" r:id="rId87"/>
    <p:sldId id="331" r:id="rId8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D27"/>
    <a:srgbClr val="468C8A"/>
    <a:srgbClr val="0A4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8805" autoAdjust="0"/>
    <p:restoredTop sz="95347" autoAdjust="0"/>
  </p:normalViewPr>
  <p:slideViewPr>
    <p:cSldViewPr snapToGrid="0">
      <p:cViewPr varScale="1">
        <p:scale>
          <a:sx n="118" d="100"/>
          <a:sy n="118" d="100"/>
        </p:scale>
        <p:origin x="864" y="2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commentAuthors" Target="commentAuthors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2" Type="http://schemas.microsoft.com/office/2018/10/relationships/authors" Target="authors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slide" Target="slides/slide13.xml"/><Relationship Id="rId26" Type="http://schemas.openxmlformats.org/officeDocument/2006/relationships/slide" Target="slides/slide14.xml"/><Relationship Id="rId27" Type="http://schemas.openxmlformats.org/officeDocument/2006/relationships/slide" Target="slides/slide15.xml"/><Relationship Id="rId28" Type="http://schemas.openxmlformats.org/officeDocument/2006/relationships/slide" Target="slides/slide16.xml"/><Relationship Id="rId29" Type="http://schemas.openxmlformats.org/officeDocument/2006/relationships/slide" Target="slides/slide17.xml"/><Relationship Id="rId30" Type="http://schemas.openxmlformats.org/officeDocument/2006/relationships/slide" Target="slides/slide18.xml"/><Relationship Id="rId31" Type="http://schemas.openxmlformats.org/officeDocument/2006/relationships/slide" Target="slides/slide19.xml"/><Relationship Id="rId32" Type="http://schemas.openxmlformats.org/officeDocument/2006/relationships/slide" Target="slides/slide20.xml"/><Relationship Id="rId33" Type="http://schemas.openxmlformats.org/officeDocument/2006/relationships/slide" Target="slides/slide21.xml"/><Relationship Id="rId34" Type="http://schemas.openxmlformats.org/officeDocument/2006/relationships/slide" Target="slides/slide22.xml"/><Relationship Id="rId35" Type="http://schemas.openxmlformats.org/officeDocument/2006/relationships/slide" Target="slides/slide23.xml"/><Relationship Id="rId36" Type="http://schemas.openxmlformats.org/officeDocument/2006/relationships/slide" Target="slides/slide24.xml"/><Relationship Id="rId37" Type="http://schemas.openxmlformats.org/officeDocument/2006/relationships/slide" Target="slides/slide25.xml"/><Relationship Id="rId38" Type="http://schemas.openxmlformats.org/officeDocument/2006/relationships/slide" Target="slides/slide26.xml"/><Relationship Id="rId39" Type="http://schemas.openxmlformats.org/officeDocument/2006/relationships/slide" Target="slides/slide27.xml"/><Relationship Id="rId40" Type="http://schemas.openxmlformats.org/officeDocument/2006/relationships/slide" Target="slides/slide28.xml"/><Relationship Id="rId41" Type="http://schemas.openxmlformats.org/officeDocument/2006/relationships/slide" Target="slides/slide29.xml"/><Relationship Id="rId42" Type="http://schemas.openxmlformats.org/officeDocument/2006/relationships/slide" Target="slides/slide30.xml"/><Relationship Id="rId43" Type="http://schemas.openxmlformats.org/officeDocument/2006/relationships/slide" Target="slides/slide31.xml"/><Relationship Id="rId44" Type="http://schemas.openxmlformats.org/officeDocument/2006/relationships/slide" Target="slides/slide32.xml"/><Relationship Id="rId45" Type="http://schemas.openxmlformats.org/officeDocument/2006/relationships/slide" Target="slides/slide33.xml"/><Relationship Id="rId46" Type="http://schemas.openxmlformats.org/officeDocument/2006/relationships/slide" Target="slides/slide34.xml"/><Relationship Id="rId47" Type="http://schemas.openxmlformats.org/officeDocument/2006/relationships/slide" Target="slides/slide35.xml"/><Relationship Id="rId48" Type="http://schemas.openxmlformats.org/officeDocument/2006/relationships/slide" Target="slides/slide36.xml"/><Relationship Id="rId49" Type="http://schemas.openxmlformats.org/officeDocument/2006/relationships/slide" Target="slides/slide37.xml"/><Relationship Id="rId50" Type="http://schemas.openxmlformats.org/officeDocument/2006/relationships/slide" Target="slides/slide38.xml"/><Relationship Id="rId51" Type="http://schemas.openxmlformats.org/officeDocument/2006/relationships/slide" Target="slides/slide39.xml"/><Relationship Id="rId52" Type="http://schemas.openxmlformats.org/officeDocument/2006/relationships/slide" Target="slides/slide40.xml"/><Relationship Id="rId53" Type="http://schemas.openxmlformats.org/officeDocument/2006/relationships/slide" Target="slides/slide41.xml"/><Relationship Id="rId54" Type="http://schemas.openxmlformats.org/officeDocument/2006/relationships/slide" Target="slides/slide42.xml"/><Relationship Id="rId55" Type="http://schemas.openxmlformats.org/officeDocument/2006/relationships/slide" Target="slides/slide43.xml"/><Relationship Id="rId56" Type="http://schemas.openxmlformats.org/officeDocument/2006/relationships/slide" Target="slides/slide44.xml"/><Relationship Id="rId57" Type="http://schemas.openxmlformats.org/officeDocument/2006/relationships/slide" Target="slides/slide45.xml"/><Relationship Id="rId58" Type="http://schemas.openxmlformats.org/officeDocument/2006/relationships/slide" Target="slides/slide46.xml"/><Relationship Id="rId59" Type="http://schemas.openxmlformats.org/officeDocument/2006/relationships/slide" Target="slides/slide47.xml"/><Relationship Id="rId60" Type="http://schemas.openxmlformats.org/officeDocument/2006/relationships/slide" Target="slides/slide48.xml"/><Relationship Id="rId61" Type="http://schemas.openxmlformats.org/officeDocument/2006/relationships/slide" Target="slides/slide49.xml"/><Relationship Id="rId62" Type="http://schemas.openxmlformats.org/officeDocument/2006/relationships/slide" Target="slides/slide50.xml"/><Relationship Id="rId63" Type="http://schemas.openxmlformats.org/officeDocument/2006/relationships/slide" Target="slides/slide51.xml"/><Relationship Id="rId64" Type="http://schemas.openxmlformats.org/officeDocument/2006/relationships/slide" Target="slides/slide52.xml"/><Relationship Id="rId65" Type="http://schemas.openxmlformats.org/officeDocument/2006/relationships/slide" Target="slides/slide53.xml"/><Relationship Id="rId66" Type="http://schemas.openxmlformats.org/officeDocument/2006/relationships/slide" Target="slides/slide54.xml"/><Relationship Id="rId67" Type="http://schemas.openxmlformats.org/officeDocument/2006/relationships/slide" Target="slides/slide55.xml"/><Relationship Id="rId68" Type="http://schemas.openxmlformats.org/officeDocument/2006/relationships/slide" Target="slides/slide56.xml"/><Relationship Id="rId69" Type="http://schemas.openxmlformats.org/officeDocument/2006/relationships/slide" Target="slides/slide57.xml"/><Relationship Id="rId70" Type="http://schemas.openxmlformats.org/officeDocument/2006/relationships/slide" Target="slides/slide58.xml"/><Relationship Id="rId71" Type="http://schemas.openxmlformats.org/officeDocument/2006/relationships/slide" Target="slides/slide59.xml"/><Relationship Id="rId72" Type="http://schemas.openxmlformats.org/officeDocument/2006/relationships/slide" Target="slides/slide60.xml"/><Relationship Id="rId73" Type="http://schemas.openxmlformats.org/officeDocument/2006/relationships/slide" Target="slides/slide61.xml"/><Relationship Id="rId74" Type="http://schemas.openxmlformats.org/officeDocument/2006/relationships/slide" Target="slides/slide62.xml"/><Relationship Id="rId75" Type="http://schemas.openxmlformats.org/officeDocument/2006/relationships/slide" Target="slides/slide63.xml"/><Relationship Id="rId76" Type="http://schemas.openxmlformats.org/officeDocument/2006/relationships/slide" Target="slides/slide64.xml"/><Relationship Id="rId77" Type="http://schemas.openxmlformats.org/officeDocument/2006/relationships/slide" Target="slides/slide65.xml"/><Relationship Id="rId78" Type="http://schemas.openxmlformats.org/officeDocument/2006/relationships/slide" Target="slides/slide66.xml"/><Relationship Id="rId79" Type="http://schemas.openxmlformats.org/officeDocument/2006/relationships/slide" Target="slides/slide67.xml"/><Relationship Id="rId80" Type="http://schemas.openxmlformats.org/officeDocument/2006/relationships/slide" Target="slides/slide68.xml"/><Relationship Id="rId81" Type="http://schemas.openxmlformats.org/officeDocument/2006/relationships/slide" Target="slides/slide69.xml"/><Relationship Id="rId82" Type="http://schemas.openxmlformats.org/officeDocument/2006/relationships/slide" Target="slides/slide70.xml"/><Relationship Id="rId83" Type="http://schemas.openxmlformats.org/officeDocument/2006/relationships/slide" Target="slides/slide71.xml"/><Relationship Id="rId84" Type="http://schemas.openxmlformats.org/officeDocument/2006/relationships/slide" Target="slides/slide72.xml"/><Relationship Id="rId85" Type="http://schemas.openxmlformats.org/officeDocument/2006/relationships/slide" Target="slides/slide73.xml"/><Relationship Id="rId86" Type="http://schemas.openxmlformats.org/officeDocument/2006/relationships/slide" Target="slides/slide74.xml"/><Relationship Id="rId87" Type="http://schemas.openxmlformats.org/officeDocument/2006/relationships/slide" Target="slides/slide75.xml"/><Relationship Id="rId88" Type="http://schemas.openxmlformats.org/officeDocument/2006/relationships/slide" Target="slides/slide76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sv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0.sv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sv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sv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svg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svg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7193279" y="-231907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207163"/>
            <a:ext cx="5196840" cy="124968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6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17FFDC2-257D-D734-E4CA-34A93B2D3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10617"/>
          <a:stretch/>
        </p:blipFill>
        <p:spPr>
          <a:xfrm>
            <a:off x="-306951" y="4611688"/>
            <a:ext cx="2290301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305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11.01.2026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/>
            <a:pPr algn="ctr">
              <a:defRPr sz="2000" b="0" i="0" u="none">
                <a:solidFill>
                  <a:srgbClr val="000000"/>
                </a:solidFill>
              </a:defRPr>
            </a:pPr>
            <a:r>
              <a:t>Galatians 5:1</a:t>
            </a:r>
            <a:br/>
            <a:r>
              <a:t>Xavier Lakshmanan</a:t>
            </a:r>
            <a:br/>
            <a:r>
              <a:t>The Message of Galatians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You're rich in love</a:t>
            </a:r>
          </a:p>
          <a:p>
            <a:pPr algn="ctr">
              <a:defRPr sz="3300" b="0"/>
            </a:pPr>
            <a:r>
              <a:t>And You're slow to anger</a:t>
            </a:r>
          </a:p>
          <a:p>
            <a:pPr algn="ctr">
              <a:defRPr sz="3300" b="0"/>
            </a:pPr>
            <a:r>
              <a:t>Your name is great</a:t>
            </a:r>
          </a:p>
          <a:p>
            <a:pPr algn="ctr">
              <a:defRPr sz="3300" b="0"/>
            </a:pPr>
            <a:r>
              <a:t>And Your heart is kind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 all Your goodness</a:t>
            </a:r>
          </a:p>
          <a:p>
            <a:pPr algn="ctr">
              <a:defRPr sz="3300" b="0"/>
            </a:pPr>
            <a:r>
              <a:t>I will keep on singing</a:t>
            </a:r>
          </a:p>
          <a:p>
            <a:pPr algn="ctr">
              <a:defRPr sz="3300" b="0"/>
            </a:pPr>
            <a:r>
              <a:t>Ten thousand reasons</a:t>
            </a:r>
          </a:p>
          <a:p>
            <a:pPr algn="ctr">
              <a:defRPr sz="3300" b="0"/>
            </a:pPr>
            <a:r>
              <a:t>For my heart to find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Bless the Lord oh my soul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Worship His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I'll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And on that day</a:t>
            </a:r>
          </a:p>
          <a:p>
            <a:pPr algn="ctr">
              <a:defRPr sz="3300" b="0"/>
            </a:pPr>
            <a:r>
              <a:t>When my strength is failing</a:t>
            </a:r>
          </a:p>
          <a:p>
            <a:pPr algn="ctr">
              <a:defRPr sz="3300" b="0"/>
            </a:pPr>
            <a:r>
              <a:t>The end draws near</a:t>
            </a:r>
          </a:p>
          <a:p>
            <a:pPr algn="ctr">
              <a:defRPr sz="3300" b="0"/>
            </a:pPr>
            <a:r>
              <a:t>And my time has come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Still my soul will</a:t>
            </a:r>
          </a:p>
          <a:p>
            <a:pPr algn="ctr">
              <a:defRPr sz="3300" b="0"/>
            </a:pPr>
            <a:r>
              <a:t>Sing Your praise unending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Ten thousand years</a:t>
            </a:r>
          </a:p>
          <a:p>
            <a:pPr algn="ctr">
              <a:defRPr sz="3300" b="0"/>
            </a:pPr>
            <a:r>
              <a:t>And then forevermore</a:t>
            </a:r>
          </a:p>
          <a:p>
            <a:pPr algn="ctr">
              <a:defRPr sz="3300" b="0"/>
            </a:pPr>
            <a:r>
              <a:t>Forevermore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Bless the Lord oh my soul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Worship His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I’ll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Bless the Lord oh my soul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Worship His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I’ll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Lord I’ll worship your holy name</a:t>
            </a:r>
          </a:p>
          <a:p>
            <a:pPr algn="ctr">
              <a:defRPr sz="3300" b="0"/>
            </a:pPr>
            <a:r>
              <a:t>I’ll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I'll worship Your Holy name</a:t>
            </a:r>
          </a:p>
          <a:p>
            <a:pPr algn="ctr">
              <a:defRPr sz="3300" b="0"/>
            </a:pPr>
            <a:r>
              <a:t>I'll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The Heart Of Worship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Tim Hughes © 2000 Thankyou Music (Admin. by SHOUT! Music Publishing Australia) CCLI Licence No. 5485849. CCLI Song number: 3266032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When the music fades</a:t>
            </a:r>
          </a:p>
          <a:p>
            <a:pPr algn="ctr">
              <a:defRPr sz="3300" b="0"/>
            </a:pPr>
            <a:r>
              <a:t>All is stripped away</a:t>
            </a:r>
          </a:p>
          <a:p>
            <a:pPr algn="ctr">
              <a:defRPr sz="3300" b="0"/>
            </a:pPr>
            <a:r>
              <a:t>And I simply come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Longing just to bring</a:t>
            </a:r>
          </a:p>
          <a:p>
            <a:pPr algn="ctr">
              <a:defRPr sz="3300" b="0"/>
            </a:pPr>
            <a:r>
              <a:t>Something that's of worth</a:t>
            </a:r>
          </a:p>
          <a:p>
            <a:pPr algn="ctr">
              <a:defRPr sz="3300" b="0"/>
            </a:pPr>
            <a:r>
              <a:t>That will bless Your heart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For a song in itself</a:t>
            </a:r>
          </a:p>
          <a:p>
            <a:pPr algn="ctr">
              <a:defRPr sz="3300" b="0"/>
            </a:pPr>
            <a:r>
              <a:t>Is not what You have required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search much deeper within</a:t>
            </a:r>
          </a:p>
          <a:p>
            <a:pPr algn="ctr">
              <a:defRPr sz="3300" b="0"/>
            </a:pPr>
            <a:r>
              <a:t>Through the way things appear</a:t>
            </a:r>
          </a:p>
          <a:p>
            <a:pPr algn="ctr">
              <a:defRPr sz="3300" b="0"/>
            </a:pPr>
            <a:r>
              <a:t>You're looking into my heart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I'm coming back to the heart of worship</a:t>
            </a:r>
          </a:p>
          <a:p>
            <a:pPr algn="ctr">
              <a:defRPr sz="3300" b="0"/>
            </a:pPr>
            <a:r>
              <a:t>And it's all about You, it's all about You, Jesus</a:t>
            </a:r>
          </a:p>
          <a:p>
            <a:pPr algn="ctr">
              <a:defRPr sz="3300" b="0"/>
            </a:pPr>
            <a:r>
              <a:t>I'm sorry, Lord, for the thing I've made it</a:t>
            </a:r>
          </a:p>
          <a:p>
            <a:pPr algn="ctr">
              <a:defRPr sz="3300" b="0"/>
            </a:pPr>
            <a:r>
              <a:t>When it's all about You, it's all about You,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King of endless worth</a:t>
            </a:r>
          </a:p>
          <a:p>
            <a:pPr algn="ctr">
              <a:defRPr sz="3300" b="0"/>
            </a:pPr>
            <a:r>
              <a:t>No one could express</a:t>
            </a:r>
          </a:p>
          <a:p>
            <a:pPr algn="ctr">
              <a:defRPr sz="3300" b="0"/>
            </a:pPr>
            <a:r>
              <a:t>How much you deserve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10000 Reasons (Bless The Lord)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Jonas Myrin, Matt Redman © 2012 2011 Atlas Mountain Songs (Admin. by SHOUT! Music Publishing Australia) CCLI Licence No. 5485849 . CCLI Song number: 6016351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Though I'm weak and poor</a:t>
            </a:r>
          </a:p>
          <a:p>
            <a:pPr algn="ctr">
              <a:defRPr sz="3300" b="0"/>
            </a:pPr>
            <a:r>
              <a:t>All I have is Yours</a:t>
            </a:r>
          </a:p>
          <a:p>
            <a:pPr algn="ctr">
              <a:defRPr sz="3300" b="0"/>
            </a:pPr>
            <a:r>
              <a:t>Every single breath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For a song in itself</a:t>
            </a:r>
          </a:p>
          <a:p>
            <a:pPr algn="ctr">
              <a:defRPr sz="3300" b="0"/>
            </a:pPr>
            <a:r>
              <a:t>Is not what You have required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search much deeper within</a:t>
            </a:r>
          </a:p>
          <a:p>
            <a:pPr algn="ctr">
              <a:defRPr sz="3300" b="0"/>
            </a:pPr>
            <a:r>
              <a:t>Through the way things appear</a:t>
            </a:r>
          </a:p>
          <a:p>
            <a:pPr algn="ctr">
              <a:defRPr sz="3300" b="0"/>
            </a:pPr>
            <a:r>
              <a:t>You're looking into my heart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I'm coming back to the heart of worship</a:t>
            </a:r>
          </a:p>
          <a:p>
            <a:pPr algn="ctr">
              <a:defRPr sz="3300" b="0"/>
            </a:pPr>
            <a:r>
              <a:t>And it's all about You, it's all about You, Jesus</a:t>
            </a:r>
          </a:p>
          <a:p>
            <a:pPr algn="ctr">
              <a:defRPr sz="3300" b="0"/>
            </a:pPr>
            <a:r>
              <a:t>I'm sorry, Lord, for the thing I've made it</a:t>
            </a:r>
          </a:p>
          <a:p>
            <a:pPr algn="ctr">
              <a:defRPr sz="3300" b="0"/>
            </a:pPr>
            <a:r>
              <a:t>When it's all about You, it's all about You,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I'm coming back to the heart of worship</a:t>
            </a:r>
          </a:p>
          <a:p>
            <a:pPr algn="ctr">
              <a:defRPr sz="3300" b="0"/>
            </a:pPr>
            <a:r>
              <a:t>And it's all about You, it's all about You, Jesus</a:t>
            </a:r>
          </a:p>
          <a:p>
            <a:pPr algn="ctr">
              <a:defRPr sz="3300" b="0"/>
            </a:pPr>
            <a:r>
              <a:t>I'm sorry, Lord, for the thing I've made it</a:t>
            </a:r>
          </a:p>
          <a:p>
            <a:pPr algn="ctr">
              <a:defRPr sz="3300" b="0"/>
            </a:pPr>
            <a:r>
              <a:t>When it's all about You, it's all about You,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More than a song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I'll bring you more than a song</a:t>
            </a:r>
          </a:p>
          <a:p>
            <a:pPr algn="ctr">
              <a:defRPr sz="3300" b="0"/>
            </a:pPr>
            <a:r>
              <a:t>More than a song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You're looking into my heart,</a:t>
            </a:r>
          </a:p>
          <a:p>
            <a:pPr algn="ctr">
              <a:defRPr sz="3300" b="0"/>
            </a:pPr>
            <a:r>
              <a:t>looking into my heart</a:t>
            </a:r>
          </a:p>
          <a:p>
            <a:pPr algn="ctr">
              <a:defRPr sz="3300" b="0"/>
            </a:pPr>
            <a:r>
              <a:t>You're looking into my heart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You're looking into my heart,</a:t>
            </a:r>
          </a:p>
          <a:p>
            <a:pPr algn="ctr">
              <a:defRPr sz="3300" b="0"/>
            </a:pPr>
            <a:r>
              <a:t>looking into my heart</a:t>
            </a:r>
          </a:p>
          <a:p>
            <a:pPr algn="ctr">
              <a:defRPr sz="3300" b="0"/>
            </a:pPr>
            <a:r>
              <a:t>You're looking into my heart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What A Beautiful Name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Ben Fielding, Brooke Ligertwood © 2016 Hillsong Music Publishing Australia CCLI Licence No. 5485849 . CCLI Song number: 7068424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Bless the Lord oh my soul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Worship His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were the Word at the beginning</a:t>
            </a:r>
          </a:p>
          <a:p>
            <a:pPr algn="ctr">
              <a:defRPr sz="3300" b="0"/>
            </a:pPr>
            <a:r>
              <a:t>One with God the Lord Most High</a:t>
            </a:r>
          </a:p>
          <a:p>
            <a:pPr algn="ctr">
              <a:defRPr sz="3300" b="0"/>
            </a:pPr>
            <a:r>
              <a:t>Your hidden glory in creation</a:t>
            </a:r>
          </a:p>
          <a:p>
            <a:pPr algn="ctr">
              <a:defRPr sz="3300" b="0"/>
            </a:pPr>
            <a:r>
              <a:t>Now revealed in You our Christ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beautiful Name it is</a:t>
            </a:r>
          </a:p>
          <a:p>
            <a:pPr algn="ctr">
              <a:defRPr sz="3300" b="0"/>
            </a:pPr>
            <a:r>
              <a:t>What a beautiful Name it is</a:t>
            </a:r>
          </a:p>
          <a:p>
            <a:pPr algn="ctr">
              <a:defRPr sz="3300" b="0"/>
            </a:pPr>
            <a:r>
              <a:t>The Name of Jesus Christ my King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beautiful Name it is</a:t>
            </a:r>
          </a:p>
          <a:p>
            <a:pPr algn="ctr">
              <a:defRPr sz="3300" b="0"/>
            </a:pPr>
            <a:r>
              <a:t>Nothing compares to this</a:t>
            </a:r>
          </a:p>
          <a:p>
            <a:pPr algn="ctr">
              <a:defRPr sz="3300" b="0"/>
            </a:pPr>
            <a:r>
              <a:t>What a beautiful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didn't want heaven without us</a:t>
            </a:r>
          </a:p>
          <a:p>
            <a:pPr algn="ctr">
              <a:defRPr sz="3300" b="0"/>
            </a:pPr>
            <a:r>
              <a:t>So Jesus You brought heaven down</a:t>
            </a:r>
          </a:p>
          <a:p>
            <a:pPr algn="ctr">
              <a:defRPr sz="3300" b="0"/>
            </a:pPr>
            <a:r>
              <a:t>My sin was great Your love was greater</a:t>
            </a:r>
          </a:p>
          <a:p>
            <a:pPr algn="ctr">
              <a:defRPr sz="3300" b="0"/>
            </a:pPr>
            <a:r>
              <a:t>What could separate us now?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wonderful Name it is</a:t>
            </a:r>
          </a:p>
          <a:p>
            <a:pPr algn="ctr">
              <a:defRPr sz="3300" b="0"/>
            </a:pPr>
            <a:r>
              <a:t>What a wonderful Name it is</a:t>
            </a:r>
          </a:p>
          <a:p>
            <a:pPr algn="ctr">
              <a:defRPr sz="3300" b="0"/>
            </a:pPr>
            <a:r>
              <a:t>The Name of Jesus Christ my King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wonderful Name it is</a:t>
            </a:r>
          </a:p>
          <a:p>
            <a:pPr algn="ctr">
              <a:defRPr sz="3300" b="0"/>
            </a:pPr>
            <a:r>
              <a:t>Nothing compares to this</a:t>
            </a:r>
          </a:p>
          <a:p>
            <a:pPr algn="ctr">
              <a:defRPr sz="3300" b="0"/>
            </a:pPr>
            <a:r>
              <a:t>What a wonderful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wonderful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Death could not hold You</a:t>
            </a:r>
          </a:p>
          <a:p>
            <a:pPr algn="ctr">
              <a:defRPr sz="3300" b="0"/>
            </a:pPr>
            <a:r>
              <a:t>The veil tore before You</a:t>
            </a:r>
          </a:p>
          <a:p>
            <a:pPr algn="ctr">
              <a:defRPr sz="3300" b="0"/>
            </a:pPr>
            <a:r>
              <a:t>You silenced the boast of sin and grave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 heavens are roaring</a:t>
            </a:r>
          </a:p>
          <a:p>
            <a:pPr algn="ctr">
              <a:defRPr sz="3300" b="0"/>
            </a:pPr>
            <a:r>
              <a:t>The praise of Your glory</a:t>
            </a:r>
          </a:p>
          <a:p>
            <a:pPr algn="ctr">
              <a:defRPr sz="3300" b="0"/>
            </a:pPr>
            <a:r>
              <a:t>For You are raised to life again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no rival</a:t>
            </a:r>
          </a:p>
          <a:p>
            <a:pPr algn="ctr">
              <a:defRPr sz="3300" b="0"/>
            </a:pPr>
            <a:r>
              <a:t>You have no equal</a:t>
            </a:r>
          </a:p>
          <a:p>
            <a:pPr algn="ctr">
              <a:defRPr sz="3300" b="0"/>
            </a:pPr>
            <a:r>
              <a:t>Now and forever God You reign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I'll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Yours is the Kingdom</a:t>
            </a:r>
          </a:p>
          <a:p>
            <a:pPr algn="ctr">
              <a:defRPr sz="3300" b="0"/>
            </a:pPr>
            <a:r>
              <a:t>Yours is the glory</a:t>
            </a:r>
          </a:p>
          <a:p>
            <a:pPr algn="ctr">
              <a:defRPr sz="3300" b="0"/>
            </a:pPr>
            <a:r>
              <a:t>Yours is the Name above all names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 Christ my King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Nothing can stand against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have no rival</a:t>
            </a:r>
          </a:p>
          <a:p>
            <a:pPr algn="ctr">
              <a:defRPr sz="3300" b="0"/>
            </a:pPr>
            <a:r>
              <a:t>You have no equal</a:t>
            </a:r>
          </a:p>
          <a:p>
            <a:pPr algn="ctr">
              <a:defRPr sz="3300" b="0"/>
            </a:pPr>
            <a:r>
              <a:t>Now and forever God You reign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Yours is the Kingdom</a:t>
            </a:r>
          </a:p>
          <a:p>
            <a:pPr algn="ctr">
              <a:defRPr sz="3300" b="0"/>
            </a:pPr>
            <a:r>
              <a:t>Yours is the glory</a:t>
            </a:r>
          </a:p>
          <a:p>
            <a:pPr algn="ctr">
              <a:defRPr sz="3300" b="0"/>
            </a:pPr>
            <a:r>
              <a:t>Yours is the Name above all names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 Christ my King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Nothing can stand against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  <a:r>
              <a:t>What a powerful Name it is</a:t>
            </a:r>
          </a:p>
          <a:p>
            <a:pPr algn="ctr">
              <a:defRPr sz="3300" b="0"/>
            </a:pPr>
            <a:r>
              <a:t>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Galatians 5:1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It is for freedom that Christ has set us free. Stand firm, then, and do not let yourselves be burdened again by a yoke of slavery.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 sun comes up</a:t>
            </a:r>
          </a:p>
          <a:p>
            <a:pPr algn="ctr">
              <a:defRPr sz="3300" b="0"/>
            </a:pPr>
            <a:r>
              <a:t>It's a new day dawning</a:t>
            </a:r>
          </a:p>
          <a:p>
            <a:pPr algn="ctr">
              <a:defRPr sz="3300" b="0"/>
            </a:pPr>
            <a:r>
              <a:t>It's time to sing Your song again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Cornerstone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Edward Mote, Eric Liljero, Jonas Myrin, Reuben Morgan, William Batchelder Bradbury © 2011 Hillsong MP Songs (Admin. by Hillsong Music Publishing Australia) Hillsong Music Publishing UK (Admin. by Hillsong Music Publishing Australia) Hillsong Music Publishing Australia CCLI Licence No. 5485849 . CCLI Song number: 6158927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My hope is built on nothing less</a:t>
            </a:r>
          </a:p>
          <a:p>
            <a:pPr algn="ctr">
              <a:defRPr sz="3300" b="0"/>
            </a:pPr>
            <a:r>
              <a:t>Than Jesus blood and righteousness</a:t>
            </a:r>
          </a:p>
          <a:p>
            <a:pPr algn="ctr">
              <a:defRPr sz="3300" b="0"/>
            </a:pPr>
            <a:r>
              <a:t>I dare not trust the sweetest frame</a:t>
            </a:r>
          </a:p>
          <a:p>
            <a:pPr algn="ctr">
              <a:defRPr sz="3300" b="0"/>
            </a:pPr>
            <a:r>
              <a:t>But wholly trust in Jesus name 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alone, Cornerstone</a:t>
            </a:r>
          </a:p>
          <a:p>
            <a:pPr algn="ctr">
              <a:defRPr sz="3300" b="0"/>
            </a:pPr>
            <a:r>
              <a:t>Weak made strong in the Saviour's love</a:t>
            </a:r>
          </a:p>
          <a:p>
            <a:pPr algn="ctr">
              <a:defRPr sz="3300" b="0"/>
            </a:pPr>
            <a:r>
              <a:t>Through the storm, He is Lord</a:t>
            </a:r>
          </a:p>
          <a:p>
            <a:pPr algn="ctr">
              <a:defRPr sz="3300" b="0"/>
            </a:pPr>
            <a:r>
              <a:t>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When darkness seems to hide His face</a:t>
            </a:r>
          </a:p>
          <a:p>
            <a:pPr algn="ctr">
              <a:defRPr sz="3300" b="0"/>
            </a:pPr>
            <a:r>
              <a:t>I rest on His unchanging grace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In every high and stormy gale</a:t>
            </a:r>
          </a:p>
          <a:p>
            <a:pPr algn="ctr">
              <a:defRPr sz="3300" b="0"/>
            </a:pPr>
            <a:r>
              <a:t>My anchor holds within the veil</a:t>
            </a:r>
          </a:p>
          <a:p>
            <a:pPr algn="ctr">
              <a:defRPr sz="3300" b="0"/>
            </a:pPr>
            <a:r>
              <a:t>My anchor holds within the veil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alone, Cornerstone</a:t>
            </a:r>
          </a:p>
          <a:p>
            <a:pPr algn="ctr">
              <a:defRPr sz="3300" b="0"/>
            </a:pPr>
            <a:r>
              <a:t>Weak made strong in the Saviour's love</a:t>
            </a:r>
          </a:p>
          <a:p>
            <a:pPr algn="ctr">
              <a:defRPr sz="3300" b="0"/>
            </a:pPr>
            <a:r>
              <a:t>Through the storm, He is Lord</a:t>
            </a:r>
          </a:p>
          <a:p>
            <a:pPr algn="ctr">
              <a:defRPr sz="3300" b="0"/>
            </a:pPr>
            <a:r>
              <a:t>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He is Lord, 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alone, Cornerstone</a:t>
            </a:r>
          </a:p>
          <a:p>
            <a:pPr algn="ctr">
              <a:defRPr sz="3300" b="0"/>
            </a:pPr>
            <a:r>
              <a:t>Weak made strong in the Saviour's love</a:t>
            </a:r>
          </a:p>
          <a:p>
            <a:pPr algn="ctr">
              <a:defRPr sz="3300" b="0"/>
            </a:pPr>
            <a:r>
              <a:t>Through the storm, He is Lord</a:t>
            </a:r>
          </a:p>
          <a:p>
            <a:pPr algn="ctr">
              <a:defRPr sz="3300" b="0"/>
            </a:pPr>
            <a:r>
              <a:t>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When He shall come with trumpet sound</a:t>
            </a:r>
          </a:p>
          <a:p>
            <a:pPr algn="ctr">
              <a:defRPr sz="3300" b="0"/>
            </a:pPr>
            <a:r>
              <a:t>Oh may I then in Him be found</a:t>
            </a:r>
          </a:p>
          <a:p>
            <a:pPr algn="ctr">
              <a:defRPr sz="3300" b="0"/>
            </a:pPr>
            <a:r>
              <a:t>Dressed in His righteousness alone</a:t>
            </a:r>
          </a:p>
          <a:p>
            <a:pPr algn="ctr">
              <a:defRPr sz="3300" b="0"/>
            </a:pPr>
            <a:r>
              <a:t>Faultless stand before the throne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alone, Cornerstone</a:t>
            </a:r>
          </a:p>
          <a:p>
            <a:pPr algn="ctr">
              <a:defRPr sz="3300" b="0"/>
            </a:pPr>
            <a:r>
              <a:t>Weak made strong in the Saviour's love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Whatever may pass</a:t>
            </a:r>
          </a:p>
          <a:p>
            <a:pPr algn="ctr">
              <a:defRPr sz="3300" b="0"/>
            </a:pPr>
            <a:r>
              <a:t>And whatever lies before me</a:t>
            </a:r>
          </a:p>
          <a:p>
            <a:pPr algn="ctr">
              <a:defRPr sz="3300" b="0"/>
            </a:pPr>
            <a:r>
              <a:t>Let me be singing</a:t>
            </a:r>
          </a:p>
          <a:p>
            <a:pPr algn="ctr">
              <a:defRPr sz="3300" b="0"/>
            </a:pPr>
            <a:r>
              <a:t>When the evening comes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the storm, He is Lord</a:t>
            </a:r>
          </a:p>
          <a:p>
            <a:pPr algn="ctr">
              <a:defRPr sz="3300" b="0"/>
            </a:pPr>
            <a:r>
              <a:t>Lord of all</a:t>
            </a:r>
          </a:p>
          <a:p>
            <a:pPr algn="ctr">
              <a:defRPr sz="3300" b="0"/>
            </a:pPr>
            <a:r>
              <a:t>He is Lord, 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Christ alone, Cornerstone</a:t>
            </a:r>
          </a:p>
          <a:p>
            <a:pPr algn="ctr">
              <a:defRPr sz="3300" b="0"/>
            </a:pPr>
            <a:r>
              <a:t>Weak made strong in the Saviour's love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the storm, He is Lord</a:t>
            </a:r>
          </a:p>
          <a:p>
            <a:pPr algn="ctr">
              <a:defRPr sz="3300" b="0"/>
            </a:pPr>
            <a:r>
              <a:t>Lord of all</a:t>
            </a:r>
          </a:p>
          <a:p>
            <a:pPr algn="ctr">
              <a:defRPr sz="3300" b="0"/>
            </a:pPr>
            <a:r>
              <a:t>He is Lord, Lord of all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Mingle time!</a:t>
            </a:r>
          </a:p>
        </p:txBody>
      </p:sp>
      <p:pic>
        <p:nvPicPr>
          <p:cNvPr id="3" name="Picture 2" descr="square_IMG_40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Bless the Lord oh my soul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Worship His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like never before</a:t>
            </a:r>
          </a:p>
          <a:p>
            <a:pPr algn="ctr">
              <a:defRPr sz="3300" b="0"/>
            </a:pPr>
            <a:r>
              <a:t>Oh my soul</a:t>
            </a:r>
          </a:p>
          <a:p>
            <a:pPr algn="ctr">
              <a:defRPr sz="3300" b="0"/>
            </a:pPr>
            <a:r>
              <a:t>I'll worship Your Holy name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">
      <a:dk1>
        <a:srgbClr val="000000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3F812E-DDE9-40A9-A0BA-64D56AFBFEB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4D714C4-5FE2-48FA-A21E-ED0E7AD4118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01540B-037D-4E23-AFCA-FDDA3CCE13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2023-12-19T17:34:13Z</dcterms:created>
  <dcterms:modified xsi:type="dcterms:W3CDTF">2024-07-29T05:05:06Z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